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686069"/>
            <a:ext cx="2514599" cy="9089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F89B-0A07-46F2-A97E-7A1502CBE03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38F5C-F4D2-47B2-8A54-E0E23618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981200"/>
            <a:ext cx="594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Full Title:</a:t>
            </a:r>
          </a:p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Presented By: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(First slide must consist of your presentation title and </a:t>
            </a:r>
            <a:r>
              <a:rPr lang="en-US" sz="3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presenter’s </a:t>
            </a:r>
            <a:r>
              <a:rPr lang="en-US" sz="3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name)</a:t>
            </a:r>
            <a:endParaRPr lang="en-US" sz="3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63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02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30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Laser Institute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 Divittorio</dc:creator>
  <cp:lastModifiedBy>Aleitha Burton</cp:lastModifiedBy>
  <cp:revision>8</cp:revision>
  <dcterms:created xsi:type="dcterms:W3CDTF">2013-06-28T16:55:01Z</dcterms:created>
  <dcterms:modified xsi:type="dcterms:W3CDTF">2017-12-14T15:45:20Z</dcterms:modified>
</cp:coreProperties>
</file>